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71"/>
  </p:notesMasterIdLst>
  <p:sldIdLst>
    <p:sldId id="2247" r:id="rId2"/>
    <p:sldId id="4187" r:id="rId3"/>
    <p:sldId id="4316" r:id="rId4"/>
    <p:sldId id="4429" r:id="rId5"/>
    <p:sldId id="4517" r:id="rId6"/>
    <p:sldId id="4183" r:id="rId7"/>
    <p:sldId id="4518" r:id="rId8"/>
    <p:sldId id="4520" r:id="rId9"/>
    <p:sldId id="4521" r:id="rId10"/>
    <p:sldId id="4453" r:id="rId11"/>
    <p:sldId id="4452" r:id="rId12"/>
    <p:sldId id="4536" r:id="rId13"/>
    <p:sldId id="4522" r:id="rId14"/>
    <p:sldId id="4194" r:id="rId15"/>
    <p:sldId id="4211" r:id="rId16"/>
    <p:sldId id="4538" r:id="rId17"/>
    <p:sldId id="4537" r:id="rId18"/>
    <p:sldId id="4539" r:id="rId19"/>
    <p:sldId id="4540" r:id="rId20"/>
    <p:sldId id="4541" r:id="rId21"/>
    <p:sldId id="4505" r:id="rId22"/>
    <p:sldId id="4542" r:id="rId23"/>
    <p:sldId id="4543" r:id="rId24"/>
    <p:sldId id="4544" r:id="rId25"/>
    <p:sldId id="4545" r:id="rId26"/>
    <p:sldId id="4546" r:id="rId27"/>
    <p:sldId id="4547" r:id="rId28"/>
    <p:sldId id="4548" r:id="rId29"/>
    <p:sldId id="4549" r:id="rId30"/>
    <p:sldId id="4550" r:id="rId31"/>
    <p:sldId id="4551" r:id="rId32"/>
    <p:sldId id="4552" r:id="rId33"/>
    <p:sldId id="4553" r:id="rId34"/>
    <p:sldId id="4554" r:id="rId35"/>
    <p:sldId id="4555" r:id="rId36"/>
    <p:sldId id="4503" r:id="rId37"/>
    <p:sldId id="4504" r:id="rId38"/>
    <p:sldId id="4501" r:id="rId39"/>
    <p:sldId id="4502" r:id="rId40"/>
    <p:sldId id="4526" r:id="rId41"/>
    <p:sldId id="4527" r:id="rId42"/>
    <p:sldId id="4528" r:id="rId43"/>
    <p:sldId id="4556" r:id="rId44"/>
    <p:sldId id="4557" r:id="rId45"/>
    <p:sldId id="4499" r:id="rId46"/>
    <p:sldId id="4500" r:id="rId47"/>
    <p:sldId id="4511" r:id="rId48"/>
    <p:sldId id="4512" r:id="rId49"/>
    <p:sldId id="4513" r:id="rId50"/>
    <p:sldId id="4514" r:id="rId51"/>
    <p:sldId id="4532" r:id="rId52"/>
    <p:sldId id="4533" r:id="rId53"/>
    <p:sldId id="4534" r:id="rId54"/>
    <p:sldId id="4558" r:id="rId55"/>
    <p:sldId id="4559" r:id="rId56"/>
    <p:sldId id="4560" r:id="rId57"/>
    <p:sldId id="4561" r:id="rId58"/>
    <p:sldId id="4562" r:id="rId59"/>
    <p:sldId id="4563" r:id="rId60"/>
    <p:sldId id="4564" r:id="rId61"/>
    <p:sldId id="4565" r:id="rId62"/>
    <p:sldId id="4566" r:id="rId63"/>
    <p:sldId id="4280" r:id="rId64"/>
    <p:sldId id="4318" r:id="rId65"/>
    <p:sldId id="4480" r:id="rId66"/>
    <p:sldId id="4481" r:id="rId67"/>
    <p:sldId id="4482" r:id="rId68"/>
    <p:sldId id="4483" r:id="rId69"/>
    <p:sldId id="4231" r:id="rId70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72"/>
      <p:bold r:id="rId73"/>
      <p:italic r:id="rId74"/>
      <p:boldItalic r:id="rId75"/>
    </p:embeddedFont>
    <p:embeddedFont>
      <p:font typeface="Mulish" charset="0"/>
      <p:regular r:id="rId76"/>
      <p:bold r:id="rId77"/>
      <p:italic r:id="rId78"/>
      <p:boldItalic r:id="rId7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4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microsoft.com/office/2018/10/relationships/authors" Target="author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3.fntdata"/><Relationship Id="rId79" Type="http://schemas.openxmlformats.org/officeDocument/2006/relationships/font" Target="fonts/font8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.fntdata"/><Relationship Id="rId80" Type="http://schemas.openxmlformats.org/officeDocument/2006/relationships/presProps" Target="presProps.xml"/><Relationship Id="rId85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4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2.fntdata"/><Relationship Id="rId78" Type="http://schemas.openxmlformats.org/officeDocument/2006/relationships/font" Target="fonts/font7.fntdata"/><Relationship Id="rId81" Type="http://schemas.openxmlformats.org/officeDocument/2006/relationships/viewProps" Target="viewProps.xml"/><Relationship Id="rId86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5.fntdata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customXml" Target="../customXml/item3.xml"/><Relationship Id="rId61" Type="http://schemas.openxmlformats.org/officeDocument/2006/relationships/slide" Target="slides/slide60.xml"/><Relationship Id="rId8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A851A-3D30-A9DC-8046-69E719568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1F9D93-FF99-9085-B07C-52868014ED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448CBF-58AE-91B9-A37F-99E9C1E853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D06FB-4151-983D-D8BE-4E1205DA01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9741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1B749-261B-C08F-DDAA-A8290AFDF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CE80D-CB8C-8311-01F2-E447E4CA73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4E51A8-5E7C-1D27-733A-24630546CD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are no newly introduced high-frequency words in the previous set, hence this slide deck moves immediately into reviewing the previous set’s irregular high-frequency words.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D2E6FB-5241-1F54-1ACE-9D976E318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4270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B3717-29BC-86B0-F55B-F4049CD4D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FE1E07-C8A4-7899-5204-33B576ECAC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FA7B6C-33E7-D8CA-1204-0A0A48AEE8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E58F66-6D6C-2423-427E-B0A3E21A52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5984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02937-53E0-3C5F-C86F-9CD191BEB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7ED687-7C51-19B4-81FF-0B091E9075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1F05C8-B7BB-3245-C82B-6A51BF43FC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F1B715-347B-4EF4-B71E-E42FC711FD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4774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3291-A3FE-E1D1-285A-38E50D64E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0EF1A1-66AD-F516-0C13-97AAFE6FD3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63181D-EFED-8C7C-FEEB-16A375A486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C0DD17-8ED9-C940-B933-64CE1F9653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2745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C2CEF-E7CE-ACB1-8176-D52B8BBEFE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1410E8-E710-6073-CAF3-4732B0F124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BDFA92-AA96-B891-9EDC-24C73580AC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2D22FE-B625-EF4B-A823-A76AAAE5E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0050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42F95-7FEF-19C5-FF11-3F8503C97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55B93B-B3BD-4DDB-FBBA-63DDDEB688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A7D2AF-E176-6E31-8271-2A2F445B04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543F5-DDE9-5CF1-D461-D04E938203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0585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861B4-F3D5-38C0-2A3B-231630BC5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65F3FF-F73B-E245-20D3-75ADC56AA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185432-A95C-93EC-5F44-C8724CE30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are no newly introduced high-frequency words in this set, hence this slide deck moves immediately into introducing new irregular high-frequency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62FF20-C59A-CF77-8CF8-5D1DEB7F2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2970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D9949-4343-CA69-48F2-C54B8A6B2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4D4E7D-5038-266B-4152-F2D56F765E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5F8B8D-6818-1DB4-4A77-ED951F3CFA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7F6BD-1D37-1001-1956-567E2F27D2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213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88D90-638C-F9C5-F3FC-BD2D040B0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39AA80-4521-DE54-75BA-0DCDD87EF5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1C79DC-0EB8-21AB-BBE1-0CEC3CBE31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5F276E-C354-CBF4-53FE-ED4F8A0B99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1632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CAC41-4094-039A-B630-5DB554A32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1CD381-A552-4560-467B-14BA9B8E10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7E84BD-7299-5380-DE11-696014E4C3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DCA364-5A09-6510-FADE-50930C64A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5761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D5BAE-7564-5DAB-37B7-645F71E16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1EBA70-9BB2-8D4D-D6E9-3E6DEB4706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D1ED18-A8FD-0497-2EE5-8F17058484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3A9FC5-93D4-0975-D465-215059E79B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5371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206816-BC9C-0DA6-45C4-9317346C3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13BCDF-7338-B433-FA21-9BD7A2DADC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761320-EB3D-2386-47A3-6DCCFE2EC0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761816-7DE2-4497-211C-9B69001BD2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2973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82804-39CE-3F66-F5F7-1718CDA77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67CD91-8A7C-0F6E-CDCD-A8A674FC7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98FD3-3786-7852-6624-95EE3B5A5A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255BF-A75A-1505-1D76-200FDA0FA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615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10745-4A58-84E3-6EFD-6E6998F16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57DABF-CC80-C32E-4FBC-DC8617C441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154B06-93EB-7151-0B61-9E17AC22B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C63CB3-D150-89FC-057F-51CA3A6B4B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6605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6C9C41-D40F-66E5-08EB-0A01F10AA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4FEEE0-A490-6A4B-2EFE-471D3570E8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66EDB9-7429-3CE2-2CB0-00E02E1DC7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F8872A-1002-733C-371C-B680BAD194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620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5F13A-7232-0882-D6E3-3F525A6E0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3849BA-7D27-34E7-19C2-2E221761D5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504D84-D212-C4AF-5285-7842244385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E5F4CB-F787-6322-D8E3-34D4D97F59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259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3F0670-7526-5FC4-2806-722E627F9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461F8F-FC3F-930F-76B6-7AC3CB1DEB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4F128C-DCC9-065A-BB08-CE1E57103E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50AEB-6653-4647-A7C3-523965B342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0007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E88C3-0323-C6CF-0478-88D35C201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95F55F-19E7-ECE7-CE80-881B115A2B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4DF8EA-E6C9-9A42-04A9-1E1C383924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36E9C5-3B47-A153-D82C-CB028787D2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368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17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Suffixes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A425B-089D-6048-C797-1085FEDD8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A1DC0C55-3373-6D41-6396-1498102CA5AB}"/>
              </a:ext>
            </a:extLst>
          </p:cNvPr>
          <p:cNvSpPr txBox="1"/>
          <p:nvPr/>
        </p:nvSpPr>
        <p:spPr>
          <a:xfrm>
            <a:off x="706582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yes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EC271C2E-308E-A07A-BBF0-A9ED83C0B96A}"/>
              </a:ext>
            </a:extLst>
          </p:cNvPr>
          <p:cNvSpPr txBox="1"/>
          <p:nvPr/>
        </p:nvSpPr>
        <p:spPr>
          <a:xfrm>
            <a:off x="5214848" y="1799349"/>
            <a:ext cx="37259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canyon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A85CFAF0-A46E-8239-B699-DFA22444D604}"/>
              </a:ext>
            </a:extLst>
          </p:cNvPr>
          <p:cNvSpPr txBox="1"/>
          <p:nvPr/>
        </p:nvSpPr>
        <p:spPr>
          <a:xfrm>
            <a:off x="706582" y="3417785"/>
            <a:ext cx="33193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happy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7E8437B0-F81F-BFBD-DD5A-0770C665B768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fancy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6CD41C-CA32-51F4-1B6C-9A8CC5C285A5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52D6291B-C89C-D45F-25E2-3459EB070549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E6593AC5-441B-84CA-8024-23B8A3AC3905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664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10719-73A7-AA9C-524E-81D72F842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C5AE01-C2BF-1835-38FE-DEF920AE8005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16 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6E5F1A-9E0D-AB83-5C4C-B8B0E26DF797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543458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33036-B937-4365-5981-E6DA64230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5643FBA-3CF4-6505-3E6B-27F6180B6B03}"/>
              </a:ext>
            </a:extLst>
          </p:cNvPr>
          <p:cNvSpPr txBox="1"/>
          <p:nvPr/>
        </p:nvSpPr>
        <p:spPr>
          <a:xfrm>
            <a:off x="706582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after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AF840F4A-CD45-FA16-5302-F14D1AED7FA9}"/>
              </a:ext>
            </a:extLst>
          </p:cNvPr>
          <p:cNvSpPr txBox="1"/>
          <p:nvPr/>
        </p:nvSpPr>
        <p:spPr>
          <a:xfrm>
            <a:off x="5214848" y="1799349"/>
            <a:ext cx="37259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almost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C95B46B4-0E89-AF79-BC66-83E64C31B90F}"/>
              </a:ext>
            </a:extLst>
          </p:cNvPr>
          <p:cNvSpPr txBox="1"/>
          <p:nvPr/>
        </p:nvSpPr>
        <p:spPr>
          <a:xfrm>
            <a:off x="706582" y="3417785"/>
            <a:ext cx="33193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also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70911C9C-CC3D-6758-DC1E-097A8A603A6A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can’t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775953-055B-E862-3CB0-7BA6991C691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4CF95A33-4937-C463-CA20-65F6DFAB2C44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FBCE6231-D5E3-BDC3-F358-5B2CF171066E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933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05EEC-9677-43A4-5CF6-CB87E688B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E97BDC03-ADD5-CBDF-6102-CD23B04A3618}"/>
              </a:ext>
            </a:extLst>
          </p:cNvPr>
          <p:cNvSpPr txBox="1"/>
          <p:nvPr/>
        </p:nvSpPr>
        <p:spPr>
          <a:xfrm>
            <a:off x="706582" y="1799349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sky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BFDAEF74-40CC-B149-6054-2EB27F1173B1}"/>
              </a:ext>
            </a:extLst>
          </p:cNvPr>
          <p:cNvSpPr txBox="1"/>
          <p:nvPr/>
        </p:nvSpPr>
        <p:spPr>
          <a:xfrm>
            <a:off x="5214848" y="1799349"/>
            <a:ext cx="37259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why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712CFF76-B55A-5FBB-4AAA-D2B97F9763D6}"/>
              </a:ext>
            </a:extLst>
          </p:cNvPr>
          <p:cNvSpPr txBox="1"/>
          <p:nvPr/>
        </p:nvSpPr>
        <p:spPr>
          <a:xfrm>
            <a:off x="706582" y="3417785"/>
            <a:ext cx="33193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6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myth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8DB3262C-DBE9-7F4F-C353-4CB532DC971A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gym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464E4A-EEEC-6E7B-D256-6C2FAF1549A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EAC75FA1-122F-B6FD-CED6-51B70632AE79}"/>
              </a:ext>
            </a:extLst>
          </p:cNvPr>
          <p:cNvSpPr txBox="1"/>
          <p:nvPr/>
        </p:nvSpPr>
        <p:spPr>
          <a:xfrm>
            <a:off x="368300" y="4827485"/>
            <a:ext cx="3501275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E82AD8A-EB94-31AE-3160-8C95C8954440}"/>
              </a:ext>
            </a:extLst>
          </p:cNvPr>
          <p:cNvSpPr txBox="1"/>
          <p:nvPr/>
        </p:nvSpPr>
        <p:spPr>
          <a:xfrm>
            <a:off x="5274427" y="4827484"/>
            <a:ext cx="341237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611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Suffixes: </a:t>
            </a:r>
          </a:p>
          <a:p>
            <a:pPr algn="ctr"/>
            <a:r>
              <a:rPr lang="en-US" sz="6000" b="1" i="1" dirty="0">
                <a:latin typeface="Mulish" pitchFamily="2" charset="77"/>
              </a:rPr>
              <a:t>s</a:t>
            </a:r>
            <a:r>
              <a:rPr lang="en-US" sz="6000" b="1" dirty="0">
                <a:latin typeface="Mulish" pitchFamily="2" charset="77"/>
              </a:rPr>
              <a:t>/</a:t>
            </a:r>
            <a:r>
              <a:rPr lang="en-US" sz="6000" b="1" i="1" dirty="0">
                <a:latin typeface="Mulish" pitchFamily="2" charset="77"/>
              </a:rPr>
              <a:t>es</a:t>
            </a:r>
            <a:r>
              <a:rPr lang="en-US" sz="6000" b="1" dirty="0">
                <a:latin typeface="Mulish" pitchFamily="2" charset="77"/>
              </a:rPr>
              <a:t> </a:t>
            </a:r>
            <a:r>
              <a:rPr lang="en-US" sz="6000" b="1" i="1" dirty="0">
                <a:latin typeface="Mulish" pitchFamily="2" charset="77"/>
              </a:rPr>
              <a:t>ed</a:t>
            </a:r>
            <a:r>
              <a:rPr lang="en-US" sz="6000" b="1" dirty="0">
                <a:latin typeface="Mulish" pitchFamily="2" charset="77"/>
              </a:rPr>
              <a:t> </a:t>
            </a:r>
            <a:r>
              <a:rPr lang="en-US" sz="6000" b="1" i="1" dirty="0" err="1">
                <a:latin typeface="Mulish" pitchFamily="2" charset="77"/>
              </a:rPr>
              <a:t>ing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17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/s/</a:t>
            </a: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09A36-A90F-22A6-E7D2-D3E7FD2A4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9BCF38E-4792-48D5-CBF2-B3216E832EF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/z/</a:t>
            </a:r>
          </a:p>
        </p:txBody>
      </p:sp>
    </p:spTree>
    <p:extLst>
      <p:ext uri="{BB962C8B-B14F-4D97-AF65-F5344CB8AC3E}">
        <p14:creationId xmlns:p14="http://schemas.microsoft.com/office/powerpoint/2010/main" val="18065722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68B61-998F-1548-D76E-8F1E6177E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A6F7A57-180F-65B7-08BE-262E8AC1BBA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es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  <a:r>
              <a:rPr lang="en-US" sz="3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</a:rPr>
              <a:t>ə</a:t>
            </a:r>
            <a:r>
              <a:rPr lang="en-US" sz="3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z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1066469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5DF40-AEBC-DC4A-61CC-BF80C8BF2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0F5D8EE-55A6-6C9F-D1F1-45BD75ACD1A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ed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/d/</a:t>
            </a:r>
          </a:p>
        </p:txBody>
      </p:sp>
    </p:spTree>
    <p:extLst>
      <p:ext uri="{BB962C8B-B14F-4D97-AF65-F5344CB8AC3E}">
        <p14:creationId xmlns:p14="http://schemas.microsoft.com/office/powerpoint/2010/main" val="482894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FD78D5-776C-C3BA-EEA6-7F4B071F1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3010447-64FB-DB35-C88F-2BB4A600300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ed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/t/</a:t>
            </a:r>
          </a:p>
        </p:txBody>
      </p:sp>
    </p:spTree>
    <p:extLst>
      <p:ext uri="{BB962C8B-B14F-4D97-AF65-F5344CB8AC3E}">
        <p14:creationId xmlns:p14="http://schemas.microsoft.com/office/powerpoint/2010/main" val="3190431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16 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Soft Consonants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4DBF60-0430-71BC-F742-CAB039506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8889D0D-64C7-7CA3-B168-9568551E6C4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ed</a:t>
            </a:r>
          </a:p>
          <a:p>
            <a:pPr algn="ctr"/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  <a:r>
              <a:rPr lang="en-US" sz="3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</a:rPr>
              <a:t>ə</a:t>
            </a:r>
            <a:r>
              <a:rPr lang="en-US" sz="3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3487579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17EC4-33C0-EEC3-98E2-6A8AD8D41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B8ED95B-3A93-9FAC-F9FC-AACF17271DC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ing</a:t>
            </a:r>
            <a:endParaRPr lang="en-US" sz="19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656567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2AF2E-2251-3838-B2FD-BAB3016BC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3685EBC-51A5-F11E-8293-3B35E06CDFE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gets</a:t>
            </a:r>
          </a:p>
          <a:p>
            <a:pPr algn="ctr"/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417982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A22EB-99DC-8C9C-CF99-13EA1E6C8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EE09E4F-886E-1DDE-08D2-8E6FA935754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hints</a:t>
            </a:r>
          </a:p>
          <a:p>
            <a:pPr algn="ctr"/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672922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ABB830-7F17-77B3-D821-9BFED55E2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1BA5A02-AE67-635F-A704-D9ADD7C9377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bugs</a:t>
            </a:r>
          </a:p>
          <a:p>
            <a:pPr algn="ctr"/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368089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D11A76-C0BE-2D05-7623-1741DFAB09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BC13EF1-4213-D9B8-338A-0CF2FB119DE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arms</a:t>
            </a:r>
          </a:p>
          <a:p>
            <a:pPr algn="ctr"/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690643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49D19-91E7-6EE7-C511-4491DA7E7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EB2F537-64E6-5C99-8870-1AC1A844F42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fetches</a:t>
            </a:r>
          </a:p>
          <a:p>
            <a:pPr algn="ctr"/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180717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23C22-3043-71B2-6AC9-DCFF70B4C8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819E7D0-65CA-1788-CE0E-77BB90E2683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lashes</a:t>
            </a:r>
          </a:p>
          <a:p>
            <a:pPr algn="ctr"/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143950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F8EFA-3BE2-2DC2-E3F2-C7B7A670E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537880C-7781-447F-ED1D-947BBA93D7E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showed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598780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A9174-0391-0121-6B93-4EDFEEA8D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E570671-09F8-A9DF-2DF4-07F82158924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called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494526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57F6E-BE2B-693E-7F4C-E87600087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74E24671-1EAB-59C4-6C68-DBED94F6F49C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c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/s/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A4BADB7-46A8-C984-8523-10A28A594F32}"/>
              </a:ext>
            </a:extLst>
          </p:cNvPr>
          <p:cNvSpPr txBox="1"/>
          <p:nvPr/>
        </p:nvSpPr>
        <p:spPr>
          <a:xfrm>
            <a:off x="5214848" y="1799349"/>
            <a:ext cx="3611652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g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/j/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03BE4A3-1D42-DC94-CD1D-A6D1E3E2ECD2}"/>
              </a:ext>
            </a:extLst>
          </p:cNvPr>
          <p:cNvSpPr txBox="1"/>
          <p:nvPr/>
        </p:nvSpPr>
        <p:spPr>
          <a:xfrm>
            <a:off x="5214850" y="3417785"/>
            <a:ext cx="34719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50E89AE2-23C2-8906-24ED-195DC4F38D8C}"/>
              </a:ext>
            </a:extLst>
          </p:cNvPr>
          <p:cNvSpPr txBox="1"/>
          <p:nvPr/>
        </p:nvSpPr>
        <p:spPr>
          <a:xfrm>
            <a:off x="706582" y="5015933"/>
            <a:ext cx="34590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A4AF4EC9-8BD4-CC95-C31C-D0E22C7F8AD6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7004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C5805C-33D3-AD28-9447-EC4D5F422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53CC5CC-4731-384A-8947-2B0FE31505C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</a:t>
            </a:r>
            <a:r>
              <a:rPr lang="en-US" sz="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 </a:t>
            </a:r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ixed</a:t>
            </a:r>
            <a:endParaRPr lang="en-US" sz="166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649222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33B942-FF6A-016E-E49F-ECCDBB72EF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DCA3E82-E9D7-D7CB-E790-CE0E2FF524A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rushed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1946687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D151D-358C-C6FA-EDA0-FB824765B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E75F529-2ACC-E3F2-A808-942C5681FF8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shouted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600178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FA9B0-E06F-76C4-53DB-97FC0DC08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CB74655-CA29-2309-BE23-1D1B75BEB30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mended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671353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13C53-A439-AFE8-D835-674E022BD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3B3A717-EA3A-F9FC-12FA-2F201C0BB6D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playing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3864377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00238-9274-946B-B6DA-8EC17CF49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E5D63EC-601E-9E3D-14EE-AF01E6CDA8D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lif</a:t>
            </a:r>
            <a:r>
              <a:rPr lang="en-US" sz="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 </a:t>
            </a:r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ting</a:t>
            </a: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endParaRPr lang="en-US" sz="32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682496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D88F5-1A4C-FBC4-7421-5E585D81E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A82800-DD7F-4D93-FE7E-4F5A65EF7D00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Suffixes: 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Consonant doubling</a:t>
            </a:r>
          </a:p>
          <a:p>
            <a:pPr algn="ctr"/>
            <a:r>
              <a:rPr lang="en-US" sz="6000" b="1" i="1" dirty="0">
                <a:latin typeface="Mulish" pitchFamily="2" charset="77"/>
              </a:rPr>
              <a:t>ed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i="1" dirty="0" err="1">
                <a:latin typeface="Mulish" pitchFamily="2" charset="77"/>
              </a:rPr>
              <a:t>ing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i="1" dirty="0">
                <a:latin typeface="Mulish" pitchFamily="2" charset="77"/>
              </a:rPr>
              <a:t>er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i="1" dirty="0">
                <a:latin typeface="Mulish" pitchFamily="2" charset="77"/>
              </a:rPr>
              <a:t>est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7568D1-8296-0C88-C9A1-B04C270D6902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17</a:t>
            </a:r>
          </a:p>
        </p:txBody>
      </p:sp>
    </p:spTree>
    <p:extLst>
      <p:ext uri="{BB962C8B-B14F-4D97-AF65-F5344CB8AC3E}">
        <p14:creationId xmlns:p14="http://schemas.microsoft.com/office/powerpoint/2010/main" val="34870528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32B47-9C32-B643-E497-B6BA36E79B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3539FED-2178-9D1C-EC2A-811BC3DB857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dripped</a:t>
            </a:r>
          </a:p>
        </p:txBody>
      </p:sp>
    </p:spTree>
    <p:extLst>
      <p:ext uri="{BB962C8B-B14F-4D97-AF65-F5344CB8AC3E}">
        <p14:creationId xmlns:p14="http://schemas.microsoft.com/office/powerpoint/2010/main" val="962785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6A05F9-5ED0-2C0A-0EBD-C7CCDCBB12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300FFA1-90A8-8CB8-A7C4-D4DAA932A20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hugged</a:t>
            </a:r>
          </a:p>
        </p:txBody>
      </p:sp>
    </p:spTree>
    <p:extLst>
      <p:ext uri="{BB962C8B-B14F-4D97-AF65-F5344CB8AC3E}">
        <p14:creationId xmlns:p14="http://schemas.microsoft.com/office/powerpoint/2010/main" val="24631890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D5342-908A-B23C-DD72-B147BFF08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C0E2253-6B8C-B942-4A9F-C30C46C52CA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getting</a:t>
            </a:r>
          </a:p>
        </p:txBody>
      </p:sp>
    </p:spTree>
    <p:extLst>
      <p:ext uri="{BB962C8B-B14F-4D97-AF65-F5344CB8AC3E}">
        <p14:creationId xmlns:p14="http://schemas.microsoft.com/office/powerpoint/2010/main" val="4135917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392F12-66A7-D402-8D51-E6718FC75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80356D66-CBDB-70A7-A873-AF183E04BCF2}"/>
              </a:ext>
            </a:extLst>
          </p:cNvPr>
          <p:cNvSpPr txBox="1"/>
          <p:nvPr/>
        </p:nvSpPr>
        <p:spPr>
          <a:xfrm>
            <a:off x="706582" y="1799349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72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dance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2430661C-C247-31BE-5E73-042E0884FB4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cage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87EBF008-5BAA-8B62-420F-EE6F1F3F541B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Grace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B638E162-0B40-87CA-76D3-DD49138C36E6}"/>
              </a:ext>
            </a:extLst>
          </p:cNvPr>
          <p:cNvSpPr txBox="1"/>
          <p:nvPr/>
        </p:nvSpPr>
        <p:spPr>
          <a:xfrm>
            <a:off x="5214850" y="3417785"/>
            <a:ext cx="36370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stage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F1F374F7-FAC9-102C-BD1A-BC2C9FD0FDC4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city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F0CAE3-A822-D0A5-6518-FD5498C3347C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07A4D7A8-C9C4-D363-CBB1-98750722C9DB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rigid</a:t>
            </a:r>
          </a:p>
        </p:txBody>
      </p:sp>
    </p:spTree>
    <p:extLst>
      <p:ext uri="{BB962C8B-B14F-4D97-AF65-F5344CB8AC3E}">
        <p14:creationId xmlns:p14="http://schemas.microsoft.com/office/powerpoint/2010/main" val="280298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B22FD-B4C5-DF9D-7625-3963BFB98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D37C0B6-9027-B486-9853-CCE9C48166A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running</a:t>
            </a:r>
          </a:p>
        </p:txBody>
      </p:sp>
    </p:spTree>
    <p:extLst>
      <p:ext uri="{BB962C8B-B14F-4D97-AF65-F5344CB8AC3E}">
        <p14:creationId xmlns:p14="http://schemas.microsoft.com/office/powerpoint/2010/main" val="29186131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E193C-A7EF-2C18-68FB-6FE1AB49E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D154E69-3BCA-72C5-2BC8-4C073C2FE17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bigger</a:t>
            </a:r>
          </a:p>
        </p:txBody>
      </p:sp>
    </p:spTree>
    <p:extLst>
      <p:ext uri="{BB962C8B-B14F-4D97-AF65-F5344CB8AC3E}">
        <p14:creationId xmlns:p14="http://schemas.microsoft.com/office/powerpoint/2010/main" val="36552825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3D20A-C991-3458-A7D1-CFCF966B5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F90883A-7545-117E-DFC9-F05E6D0B32B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hot</a:t>
            </a:r>
            <a:r>
              <a:rPr lang="en-US" sz="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 </a:t>
            </a:r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ter</a:t>
            </a:r>
          </a:p>
        </p:txBody>
      </p:sp>
    </p:spTree>
    <p:extLst>
      <p:ext uri="{BB962C8B-B14F-4D97-AF65-F5344CB8AC3E}">
        <p14:creationId xmlns:p14="http://schemas.microsoft.com/office/powerpoint/2010/main" val="9717546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B912B-CF30-7EB0-A3D3-81AAAC616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D0BCE47D-5613-B7C4-58C6-79C5588CB73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saddest</a:t>
            </a:r>
          </a:p>
        </p:txBody>
      </p:sp>
    </p:spTree>
    <p:extLst>
      <p:ext uri="{BB962C8B-B14F-4D97-AF65-F5344CB8AC3E}">
        <p14:creationId xmlns:p14="http://schemas.microsoft.com/office/powerpoint/2010/main" val="115182089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3178E-1930-78C2-0824-6DA8E7080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051D454-F0B3-30C3-16A1-10386D025EA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wettest</a:t>
            </a:r>
          </a:p>
        </p:txBody>
      </p:sp>
    </p:spTree>
    <p:extLst>
      <p:ext uri="{BB962C8B-B14F-4D97-AF65-F5344CB8AC3E}">
        <p14:creationId xmlns:p14="http://schemas.microsoft.com/office/powerpoint/2010/main" val="36104683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5A969F-348B-CC26-60D5-155D0E3F3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DC5151-0DA4-154A-0FFE-F263D28DC4EC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Suffixes: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Change </a:t>
            </a:r>
            <a:r>
              <a:rPr lang="en-US" sz="6000" b="1" i="1" dirty="0">
                <a:latin typeface="Mulish" pitchFamily="2" charset="77"/>
              </a:rPr>
              <a:t>y</a:t>
            </a:r>
            <a:r>
              <a:rPr lang="en-US" sz="6000" b="1" dirty="0">
                <a:latin typeface="Mulish" pitchFamily="2" charset="77"/>
              </a:rPr>
              <a:t> to </a:t>
            </a:r>
            <a:r>
              <a:rPr lang="en-US" sz="6000" b="1" i="1" dirty="0" err="1">
                <a:latin typeface="Mulish" pitchFamily="2" charset="77"/>
              </a:rPr>
              <a:t>i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9391A7-22E1-8354-BDAD-76777246D7B9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17</a:t>
            </a:r>
          </a:p>
        </p:txBody>
      </p:sp>
    </p:spTree>
    <p:extLst>
      <p:ext uri="{BB962C8B-B14F-4D97-AF65-F5344CB8AC3E}">
        <p14:creationId xmlns:p14="http://schemas.microsoft.com/office/powerpoint/2010/main" val="20438858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7E05C-0138-1E92-E676-CCDFED0CD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103ADF4-0644-213C-3341-C582361E1CA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families</a:t>
            </a:r>
          </a:p>
          <a:p>
            <a:pPr algn="ctr"/>
            <a:endParaRPr lang="en-US" sz="28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63116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681828-99C1-9316-15FD-9E5394DC0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DB06D82-25AF-3EC1-4A54-AA4D3297E46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buddies</a:t>
            </a:r>
          </a:p>
        </p:txBody>
      </p:sp>
    </p:spTree>
    <p:extLst>
      <p:ext uri="{BB962C8B-B14F-4D97-AF65-F5344CB8AC3E}">
        <p14:creationId xmlns:p14="http://schemas.microsoft.com/office/powerpoint/2010/main" val="134486539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AA3B6A-B0F1-0D40-422B-A7140EA70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8BC285D-3DFF-CE30-BC72-70E238193B4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spied</a:t>
            </a:r>
          </a:p>
        </p:txBody>
      </p:sp>
    </p:spTree>
    <p:extLst>
      <p:ext uri="{BB962C8B-B14F-4D97-AF65-F5344CB8AC3E}">
        <p14:creationId xmlns:p14="http://schemas.microsoft.com/office/powerpoint/2010/main" val="6842271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2D6D8-24A2-DCED-A266-A1EF2E5BB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05CC135-337D-6900-D237-B68FE5C5D5C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cried</a:t>
            </a:r>
          </a:p>
        </p:txBody>
      </p:sp>
    </p:spTree>
    <p:extLst>
      <p:ext uri="{BB962C8B-B14F-4D97-AF65-F5344CB8AC3E}">
        <p14:creationId xmlns:p14="http://schemas.microsoft.com/office/powerpoint/2010/main" val="2601234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24F7FF-6539-5C33-5B12-55AC7F134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977245-BAFD-B402-34DD-475D15C8738D}"/>
              </a:ext>
            </a:extLst>
          </p:cNvPr>
          <p:cNvSpPr txBox="1"/>
          <p:nvPr/>
        </p:nvSpPr>
        <p:spPr>
          <a:xfrm>
            <a:off x="624254" y="292116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16 Trigraphs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7829D2-CF9E-52BF-B867-600443A8185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9252196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AFF10-8282-D455-4C5A-D22AB384D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918455A-A762-EB9E-B856-8E09BBF7CD4E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luckiest</a:t>
            </a:r>
          </a:p>
        </p:txBody>
      </p:sp>
    </p:spTree>
    <p:extLst>
      <p:ext uri="{BB962C8B-B14F-4D97-AF65-F5344CB8AC3E}">
        <p14:creationId xmlns:p14="http://schemas.microsoft.com/office/powerpoint/2010/main" val="30852948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3A06B-8CD1-7072-AE29-E340FCDFB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39BC196-611B-BBF7-3BAC-02D9C6B5C68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happiest</a:t>
            </a:r>
          </a:p>
        </p:txBody>
      </p:sp>
    </p:spTree>
    <p:extLst>
      <p:ext uri="{BB962C8B-B14F-4D97-AF65-F5344CB8AC3E}">
        <p14:creationId xmlns:p14="http://schemas.microsoft.com/office/powerpoint/2010/main" val="12523586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04A430-7AD1-9E62-73B4-0D023386B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7667FA8-4818-E35E-1F20-3AE8B2D413C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messier</a:t>
            </a:r>
          </a:p>
        </p:txBody>
      </p:sp>
    </p:spTree>
    <p:extLst>
      <p:ext uri="{BB962C8B-B14F-4D97-AF65-F5344CB8AC3E}">
        <p14:creationId xmlns:p14="http://schemas.microsoft.com/office/powerpoint/2010/main" val="29023302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17EC10-F541-1A34-62E0-6059CA224C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03F1632-DDDF-D617-0576-4CF018153FE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happier</a:t>
            </a:r>
          </a:p>
        </p:txBody>
      </p:sp>
    </p:spTree>
    <p:extLst>
      <p:ext uri="{BB962C8B-B14F-4D97-AF65-F5344CB8AC3E}">
        <p14:creationId xmlns:p14="http://schemas.microsoft.com/office/powerpoint/2010/main" val="26936206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C92BB-1A48-623B-A9B1-9341056A04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2B4ABC-6BE6-E67F-7D0D-ECACC51666FD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Suffixes: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Drop </a:t>
            </a:r>
            <a:r>
              <a:rPr lang="en-US" sz="6000" b="1" i="1" dirty="0">
                <a:latin typeface="Mulish" pitchFamily="2" charset="77"/>
              </a:rPr>
              <a:t>e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46519C-B5DF-B088-42A2-EF228CE06FA0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17</a:t>
            </a:r>
          </a:p>
        </p:txBody>
      </p:sp>
    </p:spTree>
    <p:extLst>
      <p:ext uri="{BB962C8B-B14F-4D97-AF65-F5344CB8AC3E}">
        <p14:creationId xmlns:p14="http://schemas.microsoft.com/office/powerpoint/2010/main" val="63008689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B3BF0-92B3-0931-5DD4-CB27A1E2D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219E28-36A2-9122-CFC8-E4A6B52B443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nicer</a:t>
            </a:r>
          </a:p>
        </p:txBody>
      </p:sp>
    </p:spTree>
    <p:extLst>
      <p:ext uri="{BB962C8B-B14F-4D97-AF65-F5344CB8AC3E}">
        <p14:creationId xmlns:p14="http://schemas.microsoft.com/office/powerpoint/2010/main" val="80319946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32546-063E-27CA-A163-DB40FC0674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8C4ACBA-570B-18F8-93C2-45F9BFB2C72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rider</a:t>
            </a:r>
          </a:p>
        </p:txBody>
      </p:sp>
    </p:spTree>
    <p:extLst>
      <p:ext uri="{BB962C8B-B14F-4D97-AF65-F5344CB8AC3E}">
        <p14:creationId xmlns:p14="http://schemas.microsoft.com/office/powerpoint/2010/main" val="304407003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FFC6EF-BB01-A622-2049-BF3BDE077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E6A0283-432E-FBD3-77BA-9A7E3D94C15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shining</a:t>
            </a:r>
          </a:p>
        </p:txBody>
      </p:sp>
    </p:spTree>
    <p:extLst>
      <p:ext uri="{BB962C8B-B14F-4D97-AF65-F5344CB8AC3E}">
        <p14:creationId xmlns:p14="http://schemas.microsoft.com/office/powerpoint/2010/main" val="201193595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C1980-4319-5BDF-099C-242B3C5D08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7D9345E-EE0E-6F7F-1226-10DB1DB55DA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hoping</a:t>
            </a:r>
          </a:p>
        </p:txBody>
      </p:sp>
    </p:spTree>
    <p:extLst>
      <p:ext uri="{BB962C8B-B14F-4D97-AF65-F5344CB8AC3E}">
        <p14:creationId xmlns:p14="http://schemas.microsoft.com/office/powerpoint/2010/main" val="37195751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050F92-CF37-22C4-C407-B8EB9BA44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94652FE-C99C-52C6-1278-43D82832790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waved</a:t>
            </a:r>
          </a:p>
        </p:txBody>
      </p:sp>
    </p:spTree>
    <p:extLst>
      <p:ext uri="{BB962C8B-B14F-4D97-AF65-F5344CB8AC3E}">
        <p14:creationId xmlns:p14="http://schemas.microsoft.com/office/powerpoint/2010/main" val="291225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tch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dge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A00220-494A-09B3-E087-8217CDE1F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D091CB1-A0E3-FCDA-7C00-E0B3CA29E3B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raced</a:t>
            </a:r>
          </a:p>
        </p:txBody>
      </p:sp>
    </p:spTree>
    <p:extLst>
      <p:ext uri="{BB962C8B-B14F-4D97-AF65-F5344CB8AC3E}">
        <p14:creationId xmlns:p14="http://schemas.microsoft.com/office/powerpoint/2010/main" val="19837755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22C1A5-D6F5-C919-5ACD-5914435BB1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84BF1FA-6A0E-1909-5F57-EAF5EB2409A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cutest</a:t>
            </a:r>
          </a:p>
        </p:txBody>
      </p:sp>
    </p:spTree>
    <p:extLst>
      <p:ext uri="{BB962C8B-B14F-4D97-AF65-F5344CB8AC3E}">
        <p14:creationId xmlns:p14="http://schemas.microsoft.com/office/powerpoint/2010/main" val="22227486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9B4CB-8843-CCB9-AE55-093A6587B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AAB2486-E4B6-6381-C0A6-54727F7FB01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wisest</a:t>
            </a:r>
          </a:p>
        </p:txBody>
      </p:sp>
    </p:spTree>
    <p:extLst>
      <p:ext uri="{BB962C8B-B14F-4D97-AF65-F5344CB8AC3E}">
        <p14:creationId xmlns:p14="http://schemas.microsoft.com/office/powerpoint/2010/main" val="184649397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A2694-2916-628A-A220-F163AD242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955F6E-EB77-46B7-451E-06DB4BBFC5D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4994C8-96C9-14AD-63DE-E0F48AF63D7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17</a:t>
            </a:r>
          </a:p>
        </p:txBody>
      </p:sp>
    </p:spTree>
    <p:extLst>
      <p:ext uri="{BB962C8B-B14F-4D97-AF65-F5344CB8AC3E}">
        <p14:creationId xmlns:p14="http://schemas.microsoft.com/office/powerpoint/2010/main" val="8747466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8677C-C024-0FA1-43CB-815F494C5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6085D53F-4434-0367-869B-4A83BF9F65E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always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799530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C0EED0-1BFB-D9EE-058C-D017F9BD4A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FF3FDBC-195F-0D2E-5C02-D9B30CF7D00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ask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538865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46E7A-1A8E-A0B5-FD83-012BC8669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D1D88D8-98DC-95BD-D30E-A8A3E061CDA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6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brother</a:t>
            </a:r>
            <a:endParaRPr sz="166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790785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A71EB-D58A-F04D-4805-27619B434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C8F5DC81-0A2A-FDA0-A619-9E0E6A1D049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busy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469152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286A6-2D86-58C6-39B0-7A147331EB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C637061-3D76-56C1-1AEC-2D4BD696B3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says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153811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3400" b="1" dirty="0">
                <a:latin typeface="Mulish" pitchFamily="2" charset="77"/>
              </a:rPr>
              <a:t>Set 18 </a:t>
            </a:r>
            <a:r>
              <a:rPr lang="en-US" sz="3400" b="1">
                <a:latin typeface="Mulish" pitchFamily="2" charset="77"/>
              </a:rPr>
              <a:t>Syllable Division</a:t>
            </a:r>
            <a:endParaRPr lang="en-US" sz="34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68178-9E04-E608-CB5B-B48B1E5BC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DC52BEC9-9CF7-D8A5-7CB1-36DE33556E34}"/>
              </a:ext>
            </a:extLst>
          </p:cNvPr>
          <p:cNvSpPr txBox="1"/>
          <p:nvPr/>
        </p:nvSpPr>
        <p:spPr>
          <a:xfrm>
            <a:off x="706582" y="1799349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7200" b="1" noProof="0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batch</a:t>
            </a: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728AC880-09D2-1FE1-CD48-4C659B0B92B3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dodge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7F9B3B44-9E7B-232E-0BCA-4BF6DEF4F0AA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fetch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D4E29700-173E-C680-9D51-479FF6A433EB}"/>
              </a:ext>
            </a:extLst>
          </p:cNvPr>
          <p:cNvSpPr txBox="1"/>
          <p:nvPr/>
        </p:nvSpPr>
        <p:spPr>
          <a:xfrm>
            <a:off x="5214850" y="3417785"/>
            <a:ext cx="36370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ledge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4A1CD103-B3AA-6FFE-3E53-CF24E9784631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patch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68D997-55E8-CD39-DFB7-1A28583649AD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C4DD53D6-0CBE-46D5-F0C3-D8E7995C2BA5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fridge</a:t>
            </a:r>
          </a:p>
        </p:txBody>
      </p:sp>
    </p:spTree>
    <p:extLst>
      <p:ext uri="{BB962C8B-B14F-4D97-AF65-F5344CB8AC3E}">
        <p14:creationId xmlns:p14="http://schemas.microsoft.com/office/powerpoint/2010/main" val="176258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49F92-DB24-104C-D643-40F32FF15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F2D5B5-2D54-E063-1E5E-707733FCC448}"/>
              </a:ext>
            </a:extLst>
          </p:cNvPr>
          <p:cNvSpPr txBox="1"/>
          <p:nvPr/>
        </p:nvSpPr>
        <p:spPr>
          <a:xfrm>
            <a:off x="624254" y="292116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16 Jobs of </a:t>
            </a:r>
            <a:r>
              <a:rPr lang="en-US" sz="6000" b="1" i="1" dirty="0">
                <a:latin typeface="Mulish" pitchFamily="2" charset="77"/>
              </a:rPr>
              <a:t>y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2CD816-330F-B662-4CE2-A2D92D995B87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565898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25876-F7D0-12A4-613F-E29F72ED0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0226084B-CEDB-A45B-9400-6F327F99354E}"/>
              </a:ext>
            </a:extLst>
          </p:cNvPr>
          <p:cNvSpPr txBox="1"/>
          <p:nvPr/>
        </p:nvSpPr>
        <p:spPr>
          <a:xfrm>
            <a:off x="706582" y="1799349"/>
            <a:ext cx="33955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6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y </a:t>
            </a:r>
            <a:r>
              <a:rPr lang="en-US" sz="36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/y/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0786D1DB-9B16-15C4-5BE5-F21E7750F68A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y 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</a:rPr>
              <a:t>ī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/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26E6C307-6BBB-49E9-6C7F-B737B9A52FD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 defTabSz="914400">
              <a:lnSpc>
                <a:spcPct val="90000"/>
              </a:lnSpc>
              <a:buClr>
                <a:srgbClr val="000000"/>
              </a:buClr>
              <a:buSzPts val="5400"/>
              <a:defRPr/>
            </a:pPr>
            <a:r>
              <a:rPr lang="en-US" sz="60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y </a:t>
            </a:r>
            <a:r>
              <a:rPr lang="en-US" sz="36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/</a:t>
            </a:r>
            <a:r>
              <a:rPr lang="en-US" sz="36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</a:rPr>
              <a:t>ē</a:t>
            </a:r>
            <a:r>
              <a:rPr lang="en-US" sz="3600" b="1" kern="0" noProof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/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9322D769-9006-BDA1-C4F7-C82F3758DE23}"/>
              </a:ext>
            </a:extLst>
          </p:cNvPr>
          <p:cNvSpPr txBox="1"/>
          <p:nvPr/>
        </p:nvSpPr>
        <p:spPr>
          <a:xfrm>
            <a:off x="5214850" y="3417785"/>
            <a:ext cx="3637050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y</a:t>
            </a:r>
            <a:r>
              <a:rPr kumimoji="0" lang="en-US" sz="60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 </a:t>
            </a:r>
            <a:r>
              <a:rPr kumimoji="0" lang="en-US" sz="36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/</a:t>
            </a:r>
            <a:r>
              <a:rPr kumimoji="0" lang="en-US" sz="3600" b="1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i</a:t>
            </a:r>
            <a:r>
              <a:rPr kumimoji="0" lang="en-US" sz="36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/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17DCDA50-3DA6-C8B6-20D0-83D2F6DA9237}"/>
              </a:ext>
            </a:extLst>
          </p:cNvPr>
          <p:cNvSpPr txBox="1"/>
          <p:nvPr/>
        </p:nvSpPr>
        <p:spPr>
          <a:xfrm>
            <a:off x="706582" y="5015933"/>
            <a:ext cx="3865418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836D4878-C725-63F2-3E95-1126670AF61F}"/>
              </a:ext>
            </a:extLst>
          </p:cNvPr>
          <p:cNvSpPr txBox="1"/>
          <p:nvPr/>
        </p:nvSpPr>
        <p:spPr>
          <a:xfrm>
            <a:off x="5214847" y="5015932"/>
            <a:ext cx="342115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246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6C354C03-1241-4FD0-8927-B2E8D8DDA205}"/>
</file>

<file path=customXml/itemProps2.xml><?xml version="1.0" encoding="utf-8"?>
<ds:datastoreItem xmlns:ds="http://schemas.openxmlformats.org/officeDocument/2006/customXml" ds:itemID="{D0BAC695-7427-44C6-9410-FB6370CFAFF1}"/>
</file>

<file path=customXml/itemProps3.xml><?xml version="1.0" encoding="utf-8"?>
<ds:datastoreItem xmlns:ds="http://schemas.openxmlformats.org/officeDocument/2006/customXml" ds:itemID="{14343982-2EB3-4070-9C02-6F012ADDD21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27340</TotalTime>
  <Words>288</Words>
  <Application>Microsoft Office PowerPoint</Application>
  <PresentationFormat>On-screen Show (4:3)</PresentationFormat>
  <Paragraphs>149</Paragraphs>
  <Slides>69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4" baseType="lpstr">
      <vt:lpstr>Calibri</vt:lpstr>
      <vt:lpstr>Arial</vt:lpstr>
      <vt:lpstr>Mulish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95</cp:revision>
  <dcterms:created xsi:type="dcterms:W3CDTF">2022-06-06T14:24:31Z</dcterms:created>
  <dcterms:modified xsi:type="dcterms:W3CDTF">2026-01-29T00:25:34Z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